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9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085" y="-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21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49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8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98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89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5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55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3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63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66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02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280A3-9163-479C-823D-B312DE8F3AF5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F22277D-D46F-4436-B94A-2C09D4521D0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2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5E17B-6467-0093-89F3-DA7948D50729}"/>
              </a:ext>
            </a:extLst>
          </p:cNvPr>
          <p:cNvSpPr txBox="1"/>
          <p:nvPr/>
        </p:nvSpPr>
        <p:spPr>
          <a:xfrm>
            <a:off x="1457325" y="657224"/>
            <a:ext cx="88106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IN" sz="4000" b="1" dirty="0">
                <a:solidFill>
                  <a:srgbClr val="FFFF00"/>
                </a:solidFill>
              </a:rPr>
              <a:t>Medical Data History</a:t>
            </a:r>
          </a:p>
        </p:txBody>
      </p:sp>
    </p:spTree>
    <p:extLst>
      <p:ext uri="{BB962C8B-B14F-4D97-AF65-F5344CB8AC3E}">
        <p14:creationId xmlns:p14="http://schemas.microsoft.com/office/powerpoint/2010/main" val="286814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A7827-1534-8CA1-7770-261F6B509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6722"/>
            <a:ext cx="11163300" cy="6335652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036051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F6D2D-0429-8E30-E8C5-AA5269CF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258146"/>
            <a:ext cx="11541967" cy="6392558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053218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A7BE6-48A5-A7B3-7C59-C7D956B8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305771"/>
            <a:ext cx="11411339" cy="630469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9513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8C553-0EB4-EBA5-00A8-43B83F51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334346"/>
            <a:ext cx="11784563" cy="630555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6595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26226-6B01-5550-455D-0F2A8204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286722"/>
            <a:ext cx="11560628" cy="6362347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08096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4E27E-1B74-40E9-565D-01646E05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201375"/>
            <a:ext cx="11607282" cy="636194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4377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1CBE-AA5F-887E-DD9D-9830D663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" y="248622"/>
            <a:ext cx="11513976" cy="6371347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31069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F4FDB-B54F-ECAA-BEFB-C40E7B27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286722"/>
            <a:ext cx="11448663" cy="6380260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931655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6AD82-E9F9-55F8-5350-A9414E4E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183935"/>
            <a:ext cx="11793894" cy="639682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94908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D3445-2EF3-8BD3-0619-97DFC05B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250420"/>
            <a:ext cx="11485983" cy="6357159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44DCFC-F216-D186-5155-B2B39D21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203767"/>
            <a:ext cx="11485983" cy="6357159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65126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20F10-E7C4-7B1F-AC36-1FE13158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7" y="320775"/>
            <a:ext cx="11511871" cy="6216449"/>
          </a:xfrm>
          <a:prstGeom prst="rect">
            <a:avLst/>
          </a:prstGeom>
          <a:effectLst>
            <a:glow rad="127000">
              <a:schemeClr val="tx1"/>
            </a:glow>
            <a:outerShdw blurRad="50800" dist="50800" dir="5400000" algn="ctr" rotWithShape="0">
              <a:schemeClr val="accent4">
                <a:lumMod val="60000"/>
                <a:lumOff val="40000"/>
                <a:alpha val="8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34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CEBC2-B810-3830-E44E-1B30B0D1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4" y="270588"/>
            <a:ext cx="11747241" cy="6343959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466657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DE3C1-C1EB-F9A8-048F-31C5F458C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198689"/>
            <a:ext cx="11709919" cy="636731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06101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74782-AA71-5793-A72F-FA6D5C6B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256732"/>
            <a:ext cx="11811001" cy="634453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89B122-0D73-0FE7-2BD1-A6D54C1A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210079"/>
            <a:ext cx="11811001" cy="634453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875715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C1CBC-B424-7A90-D3A1-600A8E43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201375"/>
            <a:ext cx="11616612" cy="636194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585763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C3E74-B331-6C56-3D9B-587D1766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05772"/>
            <a:ext cx="11182350" cy="6038917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534544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F6577-D2E5-D04E-0D28-5492CEBE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249491"/>
            <a:ext cx="11597951" cy="626571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04224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7836F-4588-8846-A4C4-79DE59C8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315296"/>
            <a:ext cx="11765902" cy="627273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193440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32FFA4-8974-B98E-EF90-EE60BBF1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" y="277197"/>
            <a:ext cx="11562766" cy="626600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91954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0FC27-CF71-2080-D081-3C49597EC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5" y="324822"/>
            <a:ext cx="11588620" cy="622441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35432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B6F82-6746-3E51-B9C0-7A19F01A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334347"/>
            <a:ext cx="11361576" cy="6241804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863039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39AFB-2F8D-88FB-88F9-AFAE33E8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" y="249112"/>
            <a:ext cx="11803224" cy="6266470"/>
          </a:xfrm>
          <a:prstGeom prst="rect">
            <a:avLst/>
          </a:prstGeom>
          <a:effectLst>
            <a:glow rad="127000">
              <a:schemeClr val="tx1"/>
            </a:glow>
            <a:outerShdw blurRad="50800" dist="50800" dir="5400000" algn="ctr" rotWithShape="0">
              <a:schemeClr val="accent4">
                <a:lumMod val="60000"/>
                <a:lumOff val="40000"/>
                <a:alpha val="8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11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DCB3A-C86D-AA6E-2901-41CA82F07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269884"/>
            <a:ext cx="11504645" cy="631823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98CFE8-A706-C767-4069-180D2074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223231"/>
            <a:ext cx="11504645" cy="631823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226529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ADFFF-D776-0DA0-3968-71F2851E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" y="299629"/>
            <a:ext cx="11560629" cy="625874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E3FCBB-4ACE-9EFE-1C16-75ED42AFF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" y="252976"/>
            <a:ext cx="11560629" cy="6258741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41128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D0B069-D867-3AE9-B56C-1CE72491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6" y="189859"/>
            <a:ext cx="11591924" cy="638497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736438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78F55-6183-3FA5-D60A-5CD0C1F3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57334"/>
            <a:ext cx="11280711" cy="6250026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418771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E8FCA-9C0C-314E-49D5-988361D2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269759"/>
            <a:ext cx="11467322" cy="631848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954AF8-BA4B-A784-362E-B989F883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223106"/>
            <a:ext cx="11467322" cy="6318482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83231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03BA6-4873-6E9C-70A7-4BC20B1E9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306327"/>
            <a:ext cx="11327363" cy="6245346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B8BE88-BB51-D363-97E3-F601B4D4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8" y="259674"/>
            <a:ext cx="11327363" cy="6245346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29466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7D038-F767-285D-9E39-A9E4B22DF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214884"/>
            <a:ext cx="11495314" cy="6334925"/>
          </a:xfrm>
          <a:prstGeom prst="rect">
            <a:avLst/>
          </a:prstGeom>
          <a:pattFill prst="pct90">
            <a:fgClr>
              <a:srgbClr val="002060"/>
            </a:fgClr>
            <a:bgClr>
              <a:schemeClr val="tx1"/>
            </a:bgClr>
          </a:pattFill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941481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F221-32B9-82B1-775B-45CF11C7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4" y="189532"/>
            <a:ext cx="11674151" cy="6385629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95204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D04B3-078B-6B74-61A7-035BA477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4" y="236797"/>
            <a:ext cx="11551298" cy="629110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48144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B4E51-516C-2585-EE3E-DB886140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09" y="180580"/>
            <a:ext cx="11532637" cy="6403534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98831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7B894-C884-41EC-D8E4-1382A074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214750"/>
            <a:ext cx="11560629" cy="6335193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747681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47C9E-25D8-254D-EAB8-7BAA6C99D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9" y="256018"/>
            <a:ext cx="11607282" cy="625265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816314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002060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55F4D-4202-48A4-CC2A-92E6BF0F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3" y="225002"/>
            <a:ext cx="11504646" cy="6314690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285989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20104</TotalTime>
  <Words>3</Words>
  <Application>Microsoft Office PowerPoint</Application>
  <PresentationFormat>Widescreen</PresentationFormat>
  <Paragraphs>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Saxena</dc:creator>
  <cp:lastModifiedBy>bhanu prakash</cp:lastModifiedBy>
  <cp:revision>2</cp:revision>
  <dcterms:created xsi:type="dcterms:W3CDTF">2023-07-24T16:46:56Z</dcterms:created>
  <dcterms:modified xsi:type="dcterms:W3CDTF">2025-01-10T11:19:38Z</dcterms:modified>
</cp:coreProperties>
</file>